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60" r:id="rId3"/>
    <p:sldId id="262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1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73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36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3/15/2026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3/15/2026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0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7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0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9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cursos.automatted.com" TargetMode="Externa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39FAEAB-7AA5-A959-2EE6-E92E88DB22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7528" y="1032765"/>
            <a:ext cx="4308672" cy="1911604"/>
          </a:xfrm>
        </p:spPr>
        <p:txBody>
          <a:bodyPr anchor="b">
            <a:normAutofit/>
          </a:bodyPr>
          <a:lstStyle/>
          <a:p>
            <a:pPr algn="ctr"/>
            <a:r>
              <a:rPr lang="pt-BR" sz="5800" dirty="0"/>
              <a:t>Módulo 1 –Aula 8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29DF1B-2AB7-A5F7-D11B-8C2A12D8D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3960" y="5027993"/>
            <a:ext cx="4308672" cy="1172408"/>
          </a:xfrm>
        </p:spPr>
        <p:txBody>
          <a:bodyPr anchor="t">
            <a:normAutofit/>
          </a:bodyPr>
          <a:lstStyle/>
          <a:p>
            <a:r>
              <a:rPr lang="pt-BR" dirty="0"/>
              <a:t>Fundamentos da Automação - Tendências Tecnológicas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6F40E-8AAE-0C2C-3CEF-7F2097CC02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919" r="17618" b="-1"/>
          <a:stretch>
            <a:fillRect/>
          </a:stretch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 descr="Ícone&#10;&#10;Descrição gerada automaticamente">
            <a:hlinkClick r:id="rId5" action="ppaction://hlinkfile"/>
            <a:extLst>
              <a:ext uri="{FF2B5EF4-FFF2-40B4-BE49-F238E27FC236}">
                <a16:creationId xmlns:a16="http://schemas.microsoft.com/office/drawing/2014/main" id="{2B850D3E-408F-686A-4B3C-6E2604D77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38831">
            <a:off x="10260975" y="5160013"/>
            <a:ext cx="1780665" cy="1780665"/>
          </a:xfrm>
          <a:prstGeom prst="rect">
            <a:avLst/>
          </a:prstGeom>
        </p:spPr>
      </p:pic>
      <p:pic>
        <p:nvPicPr>
          <p:cNvPr id="7" name="Apresentao de Logo Automatted">
            <a:hlinkClick r:id="" action="ppaction://media"/>
            <a:extLst>
              <a:ext uri="{FF2B5EF4-FFF2-40B4-BE49-F238E27FC236}">
                <a16:creationId xmlns:a16="http://schemas.microsoft.com/office/drawing/2014/main" id="{A08D24B9-58E8-F485-EB9C-7DE87CF595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1970" y="1507960"/>
            <a:ext cx="5107232" cy="28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6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14DBC4-FE02-2238-5BFC-481434E4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68000EE-811B-7124-6410-B06395D2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8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703269AA-F275-81AA-87C3-B7BE8DF0304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1.8 – Mercado – Tendencia tecnológica - Robótica Avançada e </a:t>
            </a:r>
            <a:r>
              <a:rPr lang="pt-BR" sz="1800" b="0" dirty="0" err="1"/>
              <a:t>Cobots</a:t>
            </a:r>
            <a:r>
              <a:rPr lang="pt-BR" sz="1800" b="0" dirty="0"/>
              <a:t> </a:t>
            </a:r>
          </a:p>
          <a:p>
            <a:endParaRPr lang="pt-BR" sz="1800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9D09313-A48D-30AA-D64C-09BEBAF45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pic>
        <p:nvPicPr>
          <p:cNvPr id="12" name="Espaço Reservado para Conteúdo 11">
            <a:extLst>
              <a:ext uri="{FF2B5EF4-FFF2-40B4-BE49-F238E27FC236}">
                <a16:creationId xmlns:a16="http://schemas.microsoft.com/office/drawing/2014/main" id="{F7BB4DF9-EEBD-677C-A035-0640DEDF37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64" y="1740406"/>
            <a:ext cx="4051447" cy="2700965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46405BDD-2629-E7F6-628E-0B86C41B21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319" y="3315957"/>
            <a:ext cx="5858661" cy="335046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71E5CCDC-22E1-0C51-F323-A2CA34DFDA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436" y="1628970"/>
            <a:ext cx="3930460" cy="269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04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14C1D-9134-923B-D6F1-8E2C6573C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4EEC1A-B74F-3F54-D9D0-2FF1C58D59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29F1708-E193-7F38-90A5-EA07C4B58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8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E90775E9-886B-87FC-C68F-CDCE9711C06D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1.8 – Mercado – Tendencia tecnológica - Robótica Avançada e </a:t>
            </a:r>
            <a:r>
              <a:rPr lang="pt-BR" sz="1800" b="0" dirty="0" err="1"/>
              <a:t>Cobots</a:t>
            </a:r>
            <a:r>
              <a:rPr lang="pt-BR" sz="1800" b="0" dirty="0"/>
              <a:t> </a:t>
            </a:r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E4F7E754-49B9-3686-BB7A-CECE1C7ECD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92224"/>
            <a:ext cx="10890928" cy="44074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BR" dirty="0"/>
              <a:t>A robótica industrial evoluiu muito nos últimos anos. Além dos robôs tradicionais utilizados em linhas automatizadas, surgiram os </a:t>
            </a:r>
            <a:r>
              <a:rPr lang="pt-BR" b="1" dirty="0"/>
              <a:t>robôs colaborativos</a:t>
            </a:r>
            <a:r>
              <a:rPr lang="pt-BR" dirty="0"/>
              <a:t>, conhecidos como </a:t>
            </a:r>
            <a:r>
              <a:rPr lang="pt-BR" b="1" dirty="0" err="1"/>
              <a:t>cobots</a:t>
            </a:r>
            <a:r>
              <a:rPr lang="pt-BR" dirty="0"/>
              <a:t>.</a:t>
            </a:r>
          </a:p>
          <a:p>
            <a:pPr marL="0" indent="0">
              <a:buNone/>
            </a:pPr>
            <a:r>
              <a:rPr lang="pt-BR" dirty="0"/>
              <a:t>Os </a:t>
            </a:r>
            <a:r>
              <a:rPr lang="pt-BR" dirty="0" err="1"/>
              <a:t>cobots</a:t>
            </a:r>
            <a:r>
              <a:rPr lang="pt-BR" dirty="0"/>
              <a:t> podem trabalhar ao lado de operadores humanos de forma segura, auxiliando em tarefas repetitivas ou que exigem precisão.</a:t>
            </a:r>
          </a:p>
          <a:p>
            <a:pPr marL="0" indent="0">
              <a:buNone/>
            </a:pPr>
            <a:r>
              <a:rPr lang="pt-BR" b="1" dirty="0"/>
              <a:t>       Aplicações comuns</a:t>
            </a:r>
          </a:p>
          <a:p>
            <a:r>
              <a:rPr lang="pt-BR" dirty="0"/>
              <a:t>Montagem de peças</a:t>
            </a:r>
          </a:p>
          <a:p>
            <a:r>
              <a:rPr lang="pt-BR" dirty="0"/>
              <a:t>Soldagem automatizada</a:t>
            </a:r>
          </a:p>
          <a:p>
            <a:r>
              <a:rPr lang="pt-BR" dirty="0"/>
              <a:t>Paletização</a:t>
            </a:r>
          </a:p>
          <a:p>
            <a:r>
              <a:rPr lang="pt-BR" dirty="0"/>
              <a:t>Inspeção de qualidade</a:t>
            </a:r>
          </a:p>
          <a:p>
            <a:pPr marL="0" indent="0">
              <a:buNone/>
            </a:pPr>
            <a:r>
              <a:rPr lang="pt-BR" dirty="0"/>
              <a:t>       Fabricantes conhecidos nesse setor incluem empresas como </a:t>
            </a:r>
            <a:r>
              <a:rPr lang="pt-BR" b="1" dirty="0"/>
              <a:t>ABB</a:t>
            </a:r>
            <a:r>
              <a:rPr lang="pt-BR" dirty="0"/>
              <a:t>, </a:t>
            </a:r>
            <a:r>
              <a:rPr lang="pt-BR" b="1" dirty="0"/>
              <a:t>KUKA</a:t>
            </a:r>
            <a:r>
              <a:rPr lang="pt-BR" dirty="0"/>
              <a:t> e </a:t>
            </a:r>
            <a:r>
              <a:rPr lang="pt-BR" b="1" dirty="0"/>
              <a:t>Universal </a:t>
            </a:r>
            <a:r>
              <a:rPr lang="pt-BR" b="1" dirty="0" err="1"/>
              <a:t>Robots</a:t>
            </a:r>
            <a:r>
              <a:rPr lang="pt-BR" dirty="0"/>
              <a:t>.</a:t>
            </a:r>
          </a:p>
          <a:p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5D5DB991-0412-5E66-2F7A-AFDF05369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03295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7927</TotalTime>
  <Words>125</Words>
  <Application>Microsoft Office PowerPoint</Application>
  <PresentationFormat>Widescreen</PresentationFormat>
  <Paragraphs>14</Paragraphs>
  <Slides>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6" baseType="lpstr">
      <vt:lpstr>Arial</vt:lpstr>
      <vt:lpstr>Grandview Display</vt:lpstr>
      <vt:lpstr>DashVTI</vt:lpstr>
      <vt:lpstr>Módulo 1 –Aula 8</vt:lpstr>
      <vt:lpstr>Aula 8 – Introdução à Automação Industrial </vt:lpstr>
      <vt:lpstr>Aula 8 – Introdução à Automação Industrial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Edcarlos dos Santos</dc:creator>
  <cp:lastModifiedBy>Edcarlos dos Santos</cp:lastModifiedBy>
  <cp:revision>17</cp:revision>
  <dcterms:created xsi:type="dcterms:W3CDTF">2026-03-07T12:39:04Z</dcterms:created>
  <dcterms:modified xsi:type="dcterms:W3CDTF">2026-03-15T12:46:48Z</dcterms:modified>
</cp:coreProperties>
</file>